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E4D0-E3DE-4BA8-9C8E-71AD51DBC7A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0C75-728C-40A2-A445-F9C37EBB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7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E4D0-E3DE-4BA8-9C8E-71AD51DBC7A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A0C75-728C-40A2-A445-F9C37EBB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2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cap="all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Ресурсы профилактической деятельности в работе с несовершеннолетними, склонными к противоправному поведению</a:t>
            </a:r>
            <a:endParaRPr lang="ru-RU" sz="2400" b="1" cap="all" dirty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137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42900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 СПТ: выявление рискогенных социально-психологических условий в целях организации ранней профилактики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42900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 СПТ: выявление рискогенных социально-психологических условий в целях организации ранней профилактики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8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 СПТ: выявление рискогенных социально-психологических условий в целях организации ранней профилактики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9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действий педагогического коллектива образовательной организации при выявлении несовершеннолетнего, находящегося в социально опасном положении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(ИП ДО ВО от 11.06.2020 №ИХ.20-5000/29)</a:t>
            </a:r>
            <a:b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9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66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Ресурсы профилактической деятельности в работе с несовершеннолетними, склонными к противоправному поведению</vt:lpstr>
      <vt:lpstr>Ресурс СПТ: выявление рискогенных социально-психологических условий в целях организации ранней профилактики</vt:lpstr>
      <vt:lpstr>Ресурс СПТ: выявление рискогенных социально-психологических условий в целях организации ранней профилактики</vt:lpstr>
      <vt:lpstr>Ресурс СПТ: выявление рискогенных социально-психологических условий в целях организации ранней профилактики</vt:lpstr>
      <vt:lpstr>Презентация PowerPoint</vt:lpstr>
      <vt:lpstr>Презентация PowerPoint</vt:lpstr>
      <vt:lpstr> Алгоритм действий педагогического коллектива образовательной организации при выявлении несовершеннолетнего, находящегося в социально опасном положении (ИП ДО ВО от 11.06.2020 №ИХ.20-5000/29)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профилактической деятельности в работе с несовершеннолетними, склонными к противоправному поведению</dc:title>
  <dc:creator>кей</dc:creator>
  <cp:lastModifiedBy>кей</cp:lastModifiedBy>
  <cp:revision>1</cp:revision>
  <dcterms:created xsi:type="dcterms:W3CDTF">2020-10-09T13:33:49Z</dcterms:created>
  <dcterms:modified xsi:type="dcterms:W3CDTF">2020-10-09T13:33:49Z</dcterms:modified>
</cp:coreProperties>
</file>